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AC8A9-597A-483E-BE0F-740E1AB164E3}" type="datetimeFigureOut">
              <a:rPr lang="fr-FR" smtClean="0"/>
              <a:t>07/05/2014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030D2-622C-45DF-9BE9-E71652FA0B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70025"/>
          </a:xfrm>
        </p:spPr>
        <p:txBody>
          <a:bodyPr/>
          <a:lstStyle/>
          <a:p>
            <a:r>
              <a:rPr lang="fr-FR" b="1" i="1" u="sng" dirty="0" smtClean="0"/>
              <a:t>Les anneaux de Fresnel: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1928802"/>
            <a:ext cx="7572428" cy="5214974"/>
          </a:xfrm>
        </p:spPr>
        <p:txBody>
          <a:bodyPr>
            <a:normAutofit fontScale="32500" lnSpcReduction="20000"/>
          </a:bodyPr>
          <a:lstStyle/>
          <a:p>
            <a:r>
              <a:rPr lang="fr-FR" sz="9800" dirty="0" smtClean="0">
                <a:solidFill>
                  <a:srgbClr val="FF0000"/>
                </a:solidFill>
              </a:rPr>
              <a:t>Les anneaux de Fresnel représentent une famille de cercle de même centre et dont les rayons sont successivement 1 , √2 , √3 , … , √n. L' aire d' un cercle est défini pas la formule : π r ². Le premier cercle est de rayon 1 , et donc a pour aire π. Le second cercle est de rayon √2 , et donc a pour aire 2 π. Et ainsi de suite jusqu' au n-</a:t>
            </a:r>
            <a:r>
              <a:rPr lang="fr-FR" sz="9800" dirty="0" err="1" smtClean="0">
                <a:solidFill>
                  <a:srgbClr val="FF0000"/>
                </a:solidFill>
              </a:rPr>
              <a:t>eme</a:t>
            </a:r>
            <a:r>
              <a:rPr lang="fr-FR" sz="9800" dirty="0" smtClean="0">
                <a:solidFill>
                  <a:srgbClr val="FF0000"/>
                </a:solidFill>
              </a:rPr>
              <a:t> cercle qui lui aura une aire égale a n π.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On obtient des couronnes d' aire toutes égales à π, c' est à dire que l' aire présente entre deux cercles successifs est π. En effet, soit le </a:t>
            </a:r>
            <a:r>
              <a:rPr lang="fr-FR" dirty="0" err="1" smtClean="0">
                <a:solidFill>
                  <a:srgbClr val="FF0000"/>
                </a:solidFill>
              </a:rPr>
              <a:t>m-ème</a:t>
            </a:r>
            <a:r>
              <a:rPr lang="fr-FR" dirty="0" smtClean="0">
                <a:solidFill>
                  <a:srgbClr val="FF0000"/>
                </a:solidFill>
              </a:rPr>
              <a:t> cercle de la famille ( avec 1&lt;m&lt;n ), c' est à dire le cercle ayant pour rayon √m , ce cercle a pour aire π √m² = m π .Le cercle qui suit, à savoir celui qui a un rayon √(m+1) a pour aire π √(m+1)² = (m+1) π. Lorsque l' on soustrait l' aire du cercle de rayon (m+1) à celle du cercle de rayon m, on a (m+1) π -m π qui vaut bien sure π . On est d' accord sur le fait que les couronnes sont d' aire égale à π 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2700" dirty="0" smtClean="0">
                <a:solidFill>
                  <a:srgbClr val="FF0000"/>
                </a:solidFill>
              </a:rPr>
              <a:t>On alterne successivement la couleur des couronnes d' aire, une claire et une foncée , on obtient ainsi la figure suivante.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285860"/>
            <a:ext cx="4776802" cy="477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On va traiter maintenant le cas d' intersection de deux familles comme celle décrite précédemment. En effet, lorsque l' on superpose deux telles familles, on voit apparaître des droites verticales .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pic>
        <p:nvPicPr>
          <p:cNvPr id="8" name="Image 7" descr="FRESN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117" y="1785926"/>
            <a:ext cx="5341733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6072230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On définit d' abord un repère orthonormé dont le centre est le point O .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O = (0;0). On appelle A le centre de la première famille de cercles et B le centre de la deuxième famille de cercles. A = (-a;0) et B = (a;0) .Les deux centres des deux familles sont donc espacés d' un pas égale à 2a avec a petit . Donc la première famille a pour équation </a:t>
            </a:r>
            <a:r>
              <a:rPr lang="fr-FR" dirty="0" smtClean="0"/>
              <a:t>(x+a)² + y² = </a:t>
            </a:r>
            <a:r>
              <a:rPr lang="fr-FR" dirty="0" err="1" smtClean="0"/>
              <a:t>απ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et la deuxième famille a pour équation </a:t>
            </a:r>
            <a:r>
              <a:rPr lang="fr-FR" dirty="0" smtClean="0"/>
              <a:t>(x-a)² + y² = </a:t>
            </a:r>
            <a:r>
              <a:rPr lang="fr-FR" dirty="0" err="1" smtClean="0"/>
              <a:t>βπ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On pose </a:t>
            </a:r>
            <a:r>
              <a:rPr lang="fr-FR" dirty="0" smtClean="0"/>
              <a:t>(1) = (x+a)² + y² = </a:t>
            </a:r>
            <a:r>
              <a:rPr lang="fr-FR" dirty="0" err="1" smtClean="0"/>
              <a:t>απ</a:t>
            </a:r>
            <a:endParaRPr lang="fr-FR" dirty="0" smtClean="0"/>
          </a:p>
          <a:p>
            <a:r>
              <a:rPr lang="fr-FR" dirty="0" smtClean="0"/>
              <a:t>(2)= (x-a)² + y² = </a:t>
            </a:r>
            <a:r>
              <a:rPr lang="fr-FR" dirty="0" err="1" smtClean="0"/>
              <a:t>βπ</a:t>
            </a: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On pose α-β = k et on fait (1) – (2), c'est a dire :</a:t>
            </a:r>
          </a:p>
          <a:p>
            <a:r>
              <a:rPr lang="fr-FR" dirty="0" smtClean="0"/>
              <a:t>= (x+a)² + y² - [(x-a)² + y²]</a:t>
            </a:r>
          </a:p>
          <a:p>
            <a:r>
              <a:rPr lang="fr-FR" dirty="0" smtClean="0"/>
              <a:t>= x² + 2ax + a² + y² – x² - a² + 2ax -y²</a:t>
            </a:r>
          </a:p>
          <a:p>
            <a:r>
              <a:rPr lang="fr-FR" dirty="0" smtClean="0"/>
              <a:t>= 4ax</a:t>
            </a:r>
          </a:p>
          <a:p>
            <a:r>
              <a:rPr lang="fr-FR" dirty="0" smtClean="0"/>
              <a:t>= </a:t>
            </a:r>
            <a:r>
              <a:rPr lang="fr-FR" dirty="0" err="1" smtClean="0"/>
              <a:t>απ</a:t>
            </a:r>
            <a:r>
              <a:rPr lang="fr-FR" dirty="0" smtClean="0"/>
              <a:t> – </a:t>
            </a:r>
            <a:r>
              <a:rPr lang="fr-FR" dirty="0" err="1" smtClean="0"/>
              <a:t>βπ</a:t>
            </a:r>
            <a:endParaRPr lang="fr-FR" dirty="0" smtClean="0"/>
          </a:p>
          <a:p>
            <a:r>
              <a:rPr lang="fr-FR" dirty="0" smtClean="0"/>
              <a:t>= </a:t>
            </a:r>
            <a:r>
              <a:rPr lang="fr-FR" dirty="0" err="1" smtClean="0"/>
              <a:t>kπ</a:t>
            </a: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On a donc : </a:t>
            </a:r>
            <a:r>
              <a:rPr lang="fr-FR" dirty="0" smtClean="0"/>
              <a:t>4ax = </a:t>
            </a:r>
            <a:r>
              <a:rPr lang="fr-FR" dirty="0" err="1" smtClean="0"/>
              <a:t>kπ</a:t>
            </a: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Ceci représente bien l' équation d' une famille de droites verticales définie par l' équation</a:t>
            </a:r>
          </a:p>
          <a:p>
            <a:r>
              <a:rPr lang="fr-FR" dirty="0" smtClean="0"/>
              <a:t>x = k π/4a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Cependant lorsque l' on écarte les cercles avec un pas a un peu plus grand, ce ne sont plus des droites que l' on voit mais bien des cercles.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 descr="FRESNE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571612"/>
            <a:ext cx="7451165" cy="443965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58196" cy="61436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Dans le même repère, avec les mêmes centres des deux familles et avec les mêmes équations ( (1) et (2) ), on pose cette fois si α+β = K et on fait (1) +(2), c' est à dire :</a:t>
            </a:r>
          </a:p>
          <a:p>
            <a:r>
              <a:rPr lang="fr-FR" dirty="0" smtClean="0"/>
              <a:t>= (x+a)² + y² + [(x-a)² + y²]</a:t>
            </a:r>
          </a:p>
          <a:p>
            <a:r>
              <a:rPr lang="fr-FR" dirty="0" smtClean="0"/>
              <a:t>=x² + 2ax + a² + y² + x² + a² - 2ax +y²</a:t>
            </a:r>
          </a:p>
          <a:p>
            <a:r>
              <a:rPr lang="fr-FR" dirty="0" smtClean="0"/>
              <a:t>=2x² + 2a² + 2y²</a:t>
            </a:r>
          </a:p>
          <a:p>
            <a:r>
              <a:rPr lang="fr-FR" dirty="0" smtClean="0"/>
              <a:t>=2 ( x² + a² + y² ) = K π</a:t>
            </a:r>
          </a:p>
          <a:p>
            <a:r>
              <a:rPr lang="fr-FR" dirty="0" smtClean="0"/>
              <a:t>=&gt; x² + a² + y² = ½ ( K π )</a:t>
            </a:r>
          </a:p>
          <a:p>
            <a:r>
              <a:rPr lang="fr-FR" dirty="0" smtClean="0"/>
              <a:t>=&gt; x² + y² = ½ ( K π ) - a²</a:t>
            </a:r>
          </a:p>
          <a:p>
            <a:r>
              <a:rPr lang="fr-FR" dirty="0" smtClean="0"/>
              <a:t>Ceci représente bien l' équation d' une famille de cercle centrée en l' origine dont les rayons sont définis par √ [½ (K π) - a²] 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437</Words>
  <Application>Microsoft Office PowerPoint</Application>
  <PresentationFormat>Affichage à l'écran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Les anneaux de Fresnel: </vt:lpstr>
      <vt:lpstr>Diapositive 2</vt:lpstr>
      <vt:lpstr>On alterne successivement la couleur des couronnes d' aire, une claire et une foncée , on obtient ainsi la figure suivante. </vt:lpstr>
      <vt:lpstr>On va traiter maintenant le cas d' intersection de deux familles comme celle décrite précédemment. En effet, lorsque l' on superpose deux telles familles, on voit apparaître des droites verticales . </vt:lpstr>
      <vt:lpstr>Diapositive 5</vt:lpstr>
      <vt:lpstr>Cependant lorsque l' on écarte les cercles avec un pas a un peu plus grand, ce ne sont plus des droites que l' on voit mais bien des cercles. 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anneaux de Fresnel:</dc:title>
  <dc:creator>gaceb</dc:creator>
  <cp:lastModifiedBy>gaceb</cp:lastModifiedBy>
  <cp:revision>2</cp:revision>
  <dcterms:created xsi:type="dcterms:W3CDTF">2014-05-07T14:11:55Z</dcterms:created>
  <dcterms:modified xsi:type="dcterms:W3CDTF">2014-05-07T14:25:56Z</dcterms:modified>
</cp:coreProperties>
</file>