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0EABC-6195-45A2-B7FE-581901A04A40}" type="datetimeFigureOut">
              <a:rPr lang="fr-FR" smtClean="0"/>
              <a:t>09/05/2014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55B71-80A4-4A71-BDBD-8E3BAAB09FF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autre phénomène absolument extraordinaire.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715436" cy="5429264"/>
          </a:xfrm>
        </p:spPr>
        <p:txBody>
          <a:bodyPr/>
          <a:lstStyle/>
          <a:p>
            <a:r>
              <a:rPr lang="fr-FR" b="1" dirty="0" smtClean="0"/>
              <a:t>Cercles et droite concourantes.</a:t>
            </a:r>
          </a:p>
          <a:p>
            <a:endParaRPr lang="fr-FR" b="1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857628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 6" descr="moi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28934"/>
            <a:ext cx="5643602" cy="2316353"/>
          </a:xfrm>
          <a:prstGeom prst="rect">
            <a:avLst/>
          </a:prstGeom>
        </p:spPr>
      </p:pic>
      <p:pic>
        <p:nvPicPr>
          <p:cNvPr id="8" name="Image 7" descr="cerc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32" y="2928934"/>
            <a:ext cx="2571768" cy="23372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Prenons deux faisceaux de droites concourantes et juxtaposons-les : on voit une famille (un faisceau) de cercles ! Afin d'expliquer ce phénomène nous allons écrire les équations des deux familles. Il est tout d'abord important de savoir que chaque famille fait un angle </a:t>
            </a:r>
            <a:r>
              <a:rPr lang="fr-FR" dirty="0" smtClean="0">
                <a:solidFill>
                  <a:srgbClr val="00B050"/>
                </a:solidFill>
              </a:rPr>
              <a:t>α</a:t>
            </a:r>
            <a:r>
              <a:rPr lang="fr-FR" dirty="0" smtClean="0"/>
              <a:t> avec l'horizontale, </a:t>
            </a:r>
            <a:r>
              <a:rPr lang="fr-FR" dirty="0" smtClean="0">
                <a:solidFill>
                  <a:srgbClr val="00B050"/>
                </a:solidFill>
              </a:rPr>
              <a:t>α</a:t>
            </a:r>
            <a:r>
              <a:rPr lang="fr-FR" dirty="0" smtClean="0"/>
              <a:t> variant régulièrement. Notons </a:t>
            </a:r>
            <a:r>
              <a:rPr lang="fr-FR" dirty="0" smtClean="0">
                <a:solidFill>
                  <a:srgbClr val="00B050"/>
                </a:solidFill>
              </a:rPr>
              <a:t>d=2a</a:t>
            </a:r>
            <a:r>
              <a:rPr lang="fr-FR" dirty="0" smtClean="0"/>
              <a:t> la distance entre les centres des deux familles. Lorsque le point de concours commun des ces deux dernières est situé sur l'axe OY (c'est-à-dire x=a, y=0), les équations des droites sont du type </a:t>
            </a:r>
            <a:r>
              <a:rPr lang="fr-FR" dirty="0" smtClean="0">
                <a:solidFill>
                  <a:srgbClr val="FF0000"/>
                </a:solidFill>
              </a:rPr>
              <a:t>Y= (x-a)*tan(α). </a:t>
            </a:r>
            <a:r>
              <a:rPr lang="fr-FR" dirty="0" smtClean="0"/>
              <a:t>En effet, faisons un zoom pour expliquer d’où vient ceci.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1" y="2874227"/>
            <a:ext cx="7500990" cy="3585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857232"/>
            <a:ext cx="764386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On note C1 et C2 les centres de chaque famille. L'équation d'une droite affine est de la forme</a:t>
            </a:r>
          </a:p>
          <a:p>
            <a:r>
              <a:rPr lang="fr-FR" dirty="0" smtClean="0"/>
              <a:t>Y= c*x + b, avec c le coefficient directeur et b l'ordonnée à l'origine. </a:t>
            </a:r>
          </a:p>
          <a:p>
            <a:r>
              <a:rPr lang="fr-FR" b="1" dirty="0" smtClean="0"/>
              <a:t>Comment trouver c ? </a:t>
            </a:r>
            <a:r>
              <a:rPr lang="fr-FR" dirty="0" smtClean="0"/>
              <a:t>il correspond à la pente de la tangente passant par le centre C1. </a:t>
            </a:r>
          </a:p>
          <a:p>
            <a:r>
              <a:rPr lang="fr-FR" dirty="0" smtClean="0"/>
              <a:t>Rappelons les formules de trigonométries : cos(α)=côté adjacent/hypoténuse , sin(α) = côté opposé/ hypoténuse, tan(α)= côté opposé/ côté adjacent. Donc dans notre cas on a que c = tan(α). </a:t>
            </a:r>
          </a:p>
          <a:p>
            <a:r>
              <a:rPr lang="fr-FR" b="1" dirty="0" smtClean="0"/>
              <a:t>Comment trouver b ?</a:t>
            </a:r>
            <a:r>
              <a:rPr lang="fr-FR" dirty="0" smtClean="0"/>
              <a:t> il correspond à l'intersection de la droite passant par C1 et l'axe des ordonnés. On a donc b=a*tan(α). Comme le centre C1 est situé a gauche par rapport à l'origine du repère, on retrouve bien l'équation Y=(x-a)*tan(α). </a:t>
            </a:r>
            <a:r>
              <a:rPr lang="fr-FR" b="0" i="0" u="none" strike="noStrike" dirty="0" smtClean="0"/>
              <a:t>On considère que les deux familles sont disposés symétriquement par rapport à l'origine. </a:t>
            </a:r>
            <a:endParaRPr lang="fr-FR" dirty="0" smtClean="0"/>
          </a:p>
          <a:p>
            <a:r>
              <a:rPr lang="fr-FR" b="0" i="0" u="none" strike="noStrike" dirty="0" smtClean="0"/>
              <a:t>Leur équations de droites sont donc :</a:t>
            </a:r>
            <a:endParaRPr lang="fr-FR" dirty="0" smtClean="0"/>
          </a:p>
          <a:p>
            <a:r>
              <a:rPr lang="fr-FR" b="0" i="0" u="none" strike="noStrike" dirty="0" smtClean="0"/>
              <a:t>Y=(x+a)tan(α)</a:t>
            </a:r>
            <a:endParaRPr lang="fr-FR" dirty="0" smtClean="0"/>
          </a:p>
          <a:p>
            <a:r>
              <a:rPr lang="fr-FR" b="0" i="0" u="none" strike="noStrike" dirty="0" smtClean="0"/>
              <a:t>Y=(x-a)tan(β).</a:t>
            </a:r>
          </a:p>
          <a:p>
            <a:r>
              <a:rPr lang="fr-FR" b="0" i="0" u="none" strike="noStrike" dirty="0" smtClean="0">
                <a:solidFill>
                  <a:srgbClr val="7030A0"/>
                </a:solidFill>
              </a:rPr>
              <a:t>Le moiré apparaît si a est petit !!</a:t>
            </a:r>
            <a:endParaRPr lang="fr-FR" b="0" i="0" u="none" strike="noStrike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785795"/>
            <a:ext cx="8429684" cy="49244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b="0" i="0" u="none" strike="noStrike" dirty="0" smtClean="0"/>
              <a:t>Notre but maintenant est d'éliminer α et β afin de retrouver les équations des cercles. </a:t>
            </a:r>
          </a:p>
          <a:p>
            <a:r>
              <a:rPr lang="fr-FR" b="0" i="0" u="none" strike="noStrike" dirty="0" smtClean="0"/>
              <a:t>On pose α-β= λ c'est-à-dire que tan(α-β)= tan(λ)=K. Or d'après une formule mathématique connue, on a :tan(α-β)= (tan(α)-tan(β)) / (1+tan(α)tan(β)).</a:t>
            </a:r>
            <a:endParaRPr lang="fr-FR" dirty="0" smtClean="0"/>
          </a:p>
          <a:p>
            <a:r>
              <a:rPr lang="fr-FR" dirty="0" smtClean="0"/>
              <a:t>En remplaçant tan(β) par Y/(x-a) et tan(α) par Y/(x+a), on obtient</a:t>
            </a:r>
            <a:r>
              <a:rPr lang="fr-FR" b="1" i="0" u="none" strike="noStrike" dirty="0" smtClean="0"/>
              <a:t> :</a:t>
            </a:r>
            <a:endParaRPr lang="fr-FR" dirty="0" smtClean="0"/>
          </a:p>
          <a:p>
            <a:r>
              <a:rPr lang="fr-FR" b="0" i="0" u="none" strike="noStrike" dirty="0" smtClean="0"/>
              <a:t>K= (Y/(x+a) – Y/(x-a)) / (1+Y²(x²-a²)) .</a:t>
            </a:r>
          </a:p>
          <a:p>
            <a:r>
              <a:rPr lang="fr-FR" b="0" i="0" u="none" strike="noStrike" dirty="0" smtClean="0"/>
              <a:t>D'où, K= (y(x-a)-y(x+a)) / (x²-a²+y²)</a:t>
            </a:r>
          </a:p>
          <a:p>
            <a:r>
              <a:rPr lang="fr-FR" b="0" i="0" u="none" strike="noStrike" dirty="0" smtClean="0"/>
              <a:t>L'équation de la famille de moirés, de paramètre K est donc : (en faisant tout passer de l'autre coté.)</a:t>
            </a:r>
          </a:p>
          <a:p>
            <a:r>
              <a:rPr lang="fr-FR" i="0" u="none" strike="noStrike" dirty="0" smtClean="0"/>
              <a:t/>
            </a:r>
            <a:br>
              <a:rPr lang="fr-FR" i="0" u="none" strike="noStrike" dirty="0" smtClean="0"/>
            </a:br>
            <a:endParaRPr lang="fr-FR" sz="4000" b="1" i="0" u="none" strike="noStrik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4000" b="1" i="0" u="none" strike="noStrik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K(x²+y²) + 2ya-ka²=0</a:t>
            </a:r>
          </a:p>
          <a:p>
            <a:r>
              <a:rPr lang="fr-FR" b="0" i="0" u="none" strike="noStrike" dirty="0" smtClean="0"/>
              <a:t/>
            </a:r>
            <a:br>
              <a:rPr lang="fr-FR" b="0" i="0" u="none" strike="noStrike" dirty="0" smtClean="0"/>
            </a:br>
            <a:endParaRPr lang="fr-FR" b="0" i="0" u="none" strike="noStrike" dirty="0" smtClean="0"/>
          </a:p>
          <a:p>
            <a:r>
              <a:rPr lang="fr-FR" b="1" i="0" u="none" strike="noStrike" dirty="0" smtClean="0"/>
              <a:t>Ceci est bien l'équation d'une famille de cercles centrés sur l'axe OY. (ordonnée du centre : -a/K) et passant très prés de l'origine. (Car a² est très </a:t>
            </a:r>
            <a:r>
              <a:rPr lang="fr-FR" b="1" i="0" u="none" strike="noStrike" dirty="0" err="1" smtClean="0"/>
              <a:t>trés</a:t>
            </a:r>
            <a:r>
              <a:rPr lang="fr-FR" b="1" i="0" u="none" strike="noStrike" dirty="0" smtClean="0"/>
              <a:t> petit)</a:t>
            </a:r>
            <a:endParaRPr lang="fr-FR" i="0" u="none" strike="noStrik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96</Words>
  <Application>Microsoft Office PowerPoint</Application>
  <PresentationFormat>Affichage à l'écran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Un autre phénomène absolument extraordinaire. 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sabrina hocini</dc:creator>
  <cp:lastModifiedBy>sabrina hocini</cp:lastModifiedBy>
  <cp:revision>6</cp:revision>
  <dcterms:created xsi:type="dcterms:W3CDTF">2014-05-09T18:53:27Z</dcterms:created>
  <dcterms:modified xsi:type="dcterms:W3CDTF">2014-05-09T19:25:35Z</dcterms:modified>
</cp:coreProperties>
</file>